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0" r:id="rId6"/>
    <p:sldId id="258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97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4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01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431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2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11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00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78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69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594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11/07/2022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2068497"/>
            <a:ext cx="9373925" cy="298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chemeClr val="lt1"/>
              </a:buClr>
              <a:buSzPts val="5400"/>
            </a:pPr>
            <a:r>
              <a:rPr lang="es-MX" sz="5400" dirty="0">
                <a:solidFill>
                  <a:schemeClr val="lt1"/>
                </a:solidFill>
              </a:rPr>
              <a:t>Introducción a Python con énfasis en el manejo de datos y el uso de Inteligencia artificial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585527"/>
            <a:ext cx="9373925" cy="254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Funciones, </a:t>
            </a:r>
            <a:r>
              <a:rPr lang="es-CO" sz="5400" dirty="0" err="1">
                <a:solidFill>
                  <a:schemeClr val="lt1"/>
                </a:solidFill>
              </a:rPr>
              <a:t>Matplotlib</a:t>
            </a:r>
            <a:r>
              <a:rPr lang="es-CO" sz="5400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Y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Numpy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1654437"/>
            <a:ext cx="9144000" cy="433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/>
              <a:t>Una función es un bloque de código con un nombre asociado, que recibe cero o más argumentos como entrada, sigue una secuencia de sentencias, la cuales ejecuta una operación deseada y devuelve un valor y/o realiza una tarea, este bloque puede ser llamados cuando se necesite.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/>
              <a:t>modularización</a:t>
            </a:r>
            <a:r>
              <a:rPr lang="es-MX" dirty="0"/>
              <a:t>: permite segmentar un programa complejo en una serie de partes o módulos más simples, facilitando así la programación y el depurado.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/>
              <a:t>reutilización</a:t>
            </a:r>
            <a:r>
              <a:rPr lang="es-MX" dirty="0"/>
              <a:t>: permite reutilizar una misma función en distintos programas.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2800" b="1" dirty="0" err="1"/>
              <a:t>def</a:t>
            </a:r>
            <a:r>
              <a:rPr lang="es-MX" dirty="0"/>
              <a:t> </a:t>
            </a:r>
            <a:r>
              <a:rPr lang="es-MX" sz="2000" dirty="0"/>
              <a:t>NOMBRE(LISTA_DE_PARAMETROS):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2000" dirty="0"/>
              <a:t>	SENTENCIAS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2000" dirty="0"/>
              <a:t>    	RETURN [EXPRESION]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endParaRPr dirty="0"/>
          </a:p>
        </p:txBody>
      </p:sp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701531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FUNCIONES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1524000" y="1654437"/>
            <a:ext cx="9144000" cy="433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/>
              <a:t>Nombre</a:t>
            </a:r>
            <a:r>
              <a:rPr lang="es-MX" dirty="0"/>
              <a:t>: Indicia el nombre que le vamos a asignar a la función.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/>
              <a:t>Lista de parámetros: </a:t>
            </a:r>
            <a:r>
              <a:rPr lang="es-MX" dirty="0"/>
              <a:t>es la cantidad de datos de entrada que usara la función para realizar tarea.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/>
              <a:t>Sentencia: </a:t>
            </a:r>
            <a:r>
              <a:rPr lang="es-MX" dirty="0"/>
              <a:t>es el código que se ejecutara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 err="1"/>
              <a:t>Return</a:t>
            </a:r>
            <a:r>
              <a:rPr lang="es-MX" b="1" dirty="0"/>
              <a:t>: </a:t>
            </a:r>
            <a:r>
              <a:rPr lang="es-MX" dirty="0"/>
              <a:t>es la sentencia que permite la comunicación de las variables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b="1" dirty="0" err="1"/>
              <a:t>Expresion</a:t>
            </a:r>
            <a:r>
              <a:rPr lang="es-MX" b="1" dirty="0"/>
              <a:t>: </a:t>
            </a:r>
            <a:r>
              <a:rPr lang="es-MX" dirty="0"/>
              <a:t>Es la variable que será el “output” de la función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endParaRPr dirty="0"/>
          </a:p>
        </p:txBody>
      </p:sp>
      <p:sp>
        <p:nvSpPr>
          <p:cNvPr id="6" name="Google Shape;53;p3"/>
          <p:cNvSpPr txBox="1">
            <a:spLocks noGrp="1"/>
          </p:cNvSpPr>
          <p:nvPr/>
        </p:nvSpPr>
        <p:spPr>
          <a:xfrm>
            <a:off x="1524000" y="701531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/>
              <a:t>FUNCIONES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70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CO" dirty="0" err="1">
                <a:solidFill>
                  <a:schemeClr val="bg1"/>
                </a:solidFill>
              </a:rPr>
              <a:t>NumPy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2734322"/>
            <a:ext cx="9144000" cy="36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s-MX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es el paquete fundamental para la computación científica en Python.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 una biblioteca de Python que proporciona un objeto de matriz multidimensional, varios objetos derivados (como matrices y matrices enmascaradas) y una variedad de rutinas para operaciones rápidas en matrices, que incluyen manipulación matemática, lógica, de formas, clasificación, selección, E/S. , transformadas discretas de Fourier, álgebra lineal básica, operaciones estadísticas básicas, simulación aleatoria y mucho más.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9AAC318-C657-4992-808D-C937E987E995}"/>
              </a:ext>
            </a:extLst>
          </p:cNvPr>
          <p:cNvSpPr/>
          <p:nvPr/>
        </p:nvSpPr>
        <p:spPr>
          <a:xfrm>
            <a:off x="4576370" y="6146884"/>
            <a:ext cx="2467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/>
              <a:t>https://numpy.org/doc/stable/index.html</a:t>
            </a:r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1154097"/>
            <a:ext cx="9144000" cy="505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s-MX" dirty="0"/>
              <a:t>El tipo de dato mas importante en Numpy es el </a:t>
            </a:r>
            <a:r>
              <a:rPr lang="es-MX" b="1" dirty="0"/>
              <a:t>array</a:t>
            </a:r>
            <a:r>
              <a:rPr lang="es-MX" dirty="0"/>
              <a:t>. </a:t>
            </a:r>
          </a:p>
          <a:p>
            <a:pPr algn="just"/>
            <a:r>
              <a:rPr lang="es-MX" dirty="0"/>
              <a:t>El array es un tipo de dato, formado a partir de otro tipo de datos mas sencillos y que están ordenados en una secuencia definida, en ese sentido es muy similar a una </a:t>
            </a:r>
            <a:r>
              <a:rPr lang="es-MX" b="1" dirty="0"/>
              <a:t>lista</a:t>
            </a:r>
            <a:r>
              <a:rPr lang="es-MX" dirty="0"/>
              <a:t> o </a:t>
            </a:r>
            <a:r>
              <a:rPr lang="es-MX" b="1" dirty="0"/>
              <a:t>tupla</a:t>
            </a:r>
            <a:r>
              <a:rPr lang="es-MX" dirty="0"/>
              <a:t>, pero a diferencia de estos, un array </a:t>
            </a:r>
            <a:r>
              <a:rPr lang="es-MX" b="1" dirty="0"/>
              <a:t>solo admite un tipo de dato.</a:t>
            </a:r>
          </a:p>
          <a:p>
            <a:pPr algn="just"/>
            <a:r>
              <a:rPr lang="es-MX" dirty="0"/>
              <a:t>Para contar con la librería podemos instalarla por consola mediante el comando “</a:t>
            </a:r>
            <a:r>
              <a:rPr lang="es-MX" dirty="0" err="1"/>
              <a:t>pip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Numpy” y después agregarla a nuestro Programa o Notebook de Jupyter con la siguiente línea de código.</a:t>
            </a:r>
          </a:p>
          <a:p>
            <a:pPr algn="just"/>
            <a:r>
              <a:rPr lang="es-MX" b="1" dirty="0" err="1"/>
              <a:t>import</a:t>
            </a:r>
            <a:r>
              <a:rPr lang="es-MX" b="1" dirty="0"/>
              <a:t> Numpy as </a:t>
            </a:r>
            <a:r>
              <a:rPr lang="es-MX" b="1" dirty="0" err="1"/>
              <a:t>np</a:t>
            </a:r>
            <a:endParaRPr lang="es-MX" b="1" dirty="0"/>
          </a:p>
          <a:p>
            <a:pPr algn="just"/>
            <a:r>
              <a:rPr lang="es-MX" dirty="0"/>
              <a:t>El “as” es un alias que se le da a la librería lo que facilita el uso de la librería.</a:t>
            </a:r>
          </a:p>
        </p:txBody>
      </p:sp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049008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MX" dirty="0">
                <a:solidFill>
                  <a:schemeClr val="bg1"/>
                </a:solidFill>
              </a:rPr>
              <a:t>M</a:t>
            </a:r>
            <a:r>
              <a:rPr lang="es-CO" dirty="0" err="1">
                <a:solidFill>
                  <a:schemeClr val="bg1"/>
                </a:solidFill>
              </a:rPr>
              <a:t>atplotlib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2325950"/>
            <a:ext cx="9144000" cy="394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3200" dirty="0" err="1">
                <a:solidFill>
                  <a:schemeClr val="bg1"/>
                </a:solidFill>
              </a:rPr>
              <a:t>Matplotlib</a:t>
            </a:r>
            <a:r>
              <a:rPr lang="es-MX" sz="3200" dirty="0">
                <a:solidFill>
                  <a:schemeClr val="bg1"/>
                </a:solidFill>
              </a:rPr>
              <a:t> es la librería principal para la realización de gráficas científicas en Python.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sz="3200" dirty="0">
              <a:solidFill>
                <a:schemeClr val="bg1"/>
              </a:solidFill>
            </a:endParaRP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3200" dirty="0">
                <a:solidFill>
                  <a:schemeClr val="bg1"/>
                </a:solidFill>
              </a:rPr>
              <a:t>Esta librería proporciona funciones para la </a:t>
            </a:r>
            <a:r>
              <a:rPr lang="es-MX" sz="3200" dirty="0" err="1">
                <a:solidFill>
                  <a:schemeClr val="bg1"/>
                </a:solidFill>
              </a:rPr>
              <a:t>realizacion</a:t>
            </a:r>
            <a:r>
              <a:rPr lang="es-MX" sz="3200" dirty="0">
                <a:solidFill>
                  <a:schemeClr val="bg1"/>
                </a:solidFill>
              </a:rPr>
              <a:t> de </a:t>
            </a:r>
            <a:r>
              <a:rPr lang="es-MX" sz="3200" b="1" dirty="0">
                <a:solidFill>
                  <a:schemeClr val="bg1"/>
                </a:solidFill>
              </a:rPr>
              <a:t>gráficas</a:t>
            </a:r>
            <a:r>
              <a:rPr lang="es-MX" sz="3200" dirty="0">
                <a:solidFill>
                  <a:schemeClr val="bg1"/>
                </a:solidFill>
              </a:rPr>
              <a:t> como mapas, histogramas, gráficas de dispersión, entre otras.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3200" dirty="0">
                <a:solidFill>
                  <a:schemeClr val="bg1"/>
                </a:solidFill>
              </a:rPr>
              <a:t>La visualización de sus datos y de diferentes aspectos de su análisis puede brindarle una mejor comprensión del problema a tratar.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sz="3200" dirty="0">
              <a:solidFill>
                <a:schemeClr val="bg1"/>
              </a:solidFill>
            </a:endParaRP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3200" dirty="0">
                <a:solidFill>
                  <a:schemeClr val="bg1"/>
                </a:solidFill>
              </a:rPr>
              <a:t>Se instala por consola con: </a:t>
            </a:r>
            <a:r>
              <a:rPr lang="es-MX" sz="3200" dirty="0" err="1">
                <a:solidFill>
                  <a:schemeClr val="bg1"/>
                </a:solidFill>
              </a:rPr>
              <a:t>pip</a:t>
            </a:r>
            <a:r>
              <a:rPr lang="es-MX" sz="3200" dirty="0">
                <a:solidFill>
                  <a:schemeClr val="bg1"/>
                </a:solidFill>
              </a:rPr>
              <a:t> </a:t>
            </a:r>
            <a:r>
              <a:rPr lang="es-MX" sz="3200" dirty="0" err="1">
                <a:solidFill>
                  <a:schemeClr val="bg1"/>
                </a:solidFill>
              </a:rPr>
              <a:t>install</a:t>
            </a:r>
            <a:r>
              <a:rPr lang="es-MX" sz="3200" dirty="0">
                <a:solidFill>
                  <a:schemeClr val="bg1"/>
                </a:solidFill>
              </a:rPr>
              <a:t> </a:t>
            </a:r>
            <a:r>
              <a:rPr lang="es-MX" sz="3200" dirty="0" err="1">
                <a:solidFill>
                  <a:schemeClr val="bg1"/>
                </a:solidFill>
              </a:rPr>
              <a:t>matplotlib</a:t>
            </a:r>
            <a:endParaRPr lang="es-MX" sz="3200" dirty="0">
              <a:solidFill>
                <a:schemeClr val="bg1"/>
              </a:solidFill>
            </a:endParaRP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sz="1600" dirty="0">
                <a:solidFill>
                  <a:schemeClr val="bg1"/>
                </a:solidFill>
              </a:rPr>
              <a:t>https://matplotlib.org/index.html).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54;p3"/>
          <p:cNvSpPr txBox="1">
            <a:spLocks noGrp="1"/>
          </p:cNvSpPr>
          <p:nvPr/>
        </p:nvSpPr>
        <p:spPr>
          <a:xfrm>
            <a:off x="452762" y="1154097"/>
            <a:ext cx="4208016" cy="534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s-MX" dirty="0"/>
              <a:t>La librería se importa de la siguiente manera.</a:t>
            </a:r>
          </a:p>
          <a:p>
            <a:pPr algn="just"/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s-MX" dirty="0"/>
          </a:p>
          <a:p>
            <a:pPr algn="just"/>
            <a:r>
              <a:rPr lang="es-MX" dirty="0"/>
              <a:t>Existen comandos para modificar cada uno de los elementos.</a:t>
            </a:r>
          </a:p>
          <a:p>
            <a:pPr algn="just"/>
            <a:r>
              <a:rPr lang="es-MX" dirty="0"/>
              <a:t>Por ejemplo:</a:t>
            </a:r>
          </a:p>
          <a:p>
            <a:pPr algn="just"/>
            <a:r>
              <a:rPr lang="es-MX" b="1" dirty="0" err="1"/>
              <a:t>plt.title</a:t>
            </a:r>
            <a:r>
              <a:rPr lang="es-MX" b="1" dirty="0"/>
              <a:t>()</a:t>
            </a:r>
          </a:p>
          <a:p>
            <a:pPr algn="just"/>
            <a:r>
              <a:rPr lang="es-MX" b="1" dirty="0" err="1"/>
              <a:t>plt.xlabel</a:t>
            </a:r>
            <a:r>
              <a:rPr lang="es-MX" b="1" dirty="0"/>
              <a:t>()</a:t>
            </a:r>
          </a:p>
          <a:p>
            <a:pPr algn="just"/>
            <a:r>
              <a:rPr lang="es-MX" b="1" dirty="0" err="1"/>
              <a:t>plt.ylabel</a:t>
            </a:r>
            <a:r>
              <a:rPr lang="es-MX" b="1" dirty="0"/>
              <a:t>()</a:t>
            </a:r>
          </a:p>
          <a:p>
            <a:pPr algn="just"/>
            <a:r>
              <a:rPr lang="es-MX" b="1" dirty="0" err="1"/>
              <a:t>plt.legend</a:t>
            </a:r>
            <a:r>
              <a:rPr lang="es-MX" b="1" dirty="0"/>
              <a:t>()</a:t>
            </a:r>
          </a:p>
          <a:p>
            <a:pPr algn="just"/>
            <a:r>
              <a:rPr lang="es-MX" b="1" dirty="0" err="1"/>
              <a:t>plt.grid</a:t>
            </a:r>
            <a:r>
              <a:rPr lang="es-MX" b="1" dirty="0"/>
              <a:t>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2CD0B7-A9D6-4A92-8E6A-13C9406E0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30" y="363614"/>
            <a:ext cx="6130771" cy="61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8031</TotalTime>
  <Words>539</Words>
  <Application>Microsoft Office PowerPoint</Application>
  <PresentationFormat>Panorámica</PresentationFormat>
  <Paragraphs>53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botero</cp:lastModifiedBy>
  <cp:revision>21</cp:revision>
  <dcterms:created xsi:type="dcterms:W3CDTF">2022-02-01T21:22:47Z</dcterms:created>
  <dcterms:modified xsi:type="dcterms:W3CDTF">2022-07-12T03:13:27Z</dcterms:modified>
</cp:coreProperties>
</file>